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35"/>
  </p:notesMasterIdLst>
  <p:handoutMasterIdLst>
    <p:handoutMasterId r:id="rId36"/>
  </p:handoutMasterIdLst>
  <p:sldIdLst>
    <p:sldId id="256" r:id="rId2"/>
    <p:sldId id="444" r:id="rId3"/>
    <p:sldId id="445" r:id="rId4"/>
    <p:sldId id="373" r:id="rId5"/>
    <p:sldId id="392" r:id="rId6"/>
    <p:sldId id="430" r:id="rId7"/>
    <p:sldId id="431" r:id="rId8"/>
    <p:sldId id="432" r:id="rId9"/>
    <p:sldId id="429" r:id="rId10"/>
    <p:sldId id="433" r:id="rId11"/>
    <p:sldId id="434" r:id="rId12"/>
    <p:sldId id="435" r:id="rId13"/>
    <p:sldId id="396" r:id="rId14"/>
    <p:sldId id="401" r:id="rId15"/>
    <p:sldId id="405" r:id="rId16"/>
    <p:sldId id="416" r:id="rId17"/>
    <p:sldId id="402" r:id="rId18"/>
    <p:sldId id="406" r:id="rId19"/>
    <p:sldId id="436" r:id="rId20"/>
    <p:sldId id="407" r:id="rId21"/>
    <p:sldId id="411" r:id="rId22"/>
    <p:sldId id="413" r:id="rId23"/>
    <p:sldId id="414" r:id="rId24"/>
    <p:sldId id="418" r:id="rId25"/>
    <p:sldId id="410" r:id="rId26"/>
    <p:sldId id="437" r:id="rId27"/>
    <p:sldId id="438" r:id="rId28"/>
    <p:sldId id="439" r:id="rId29"/>
    <p:sldId id="440" r:id="rId30"/>
    <p:sldId id="441" r:id="rId31"/>
    <p:sldId id="442" r:id="rId32"/>
    <p:sldId id="443" r:id="rId33"/>
    <p:sldId id="428" r:id="rId34"/>
  </p:sldIdLst>
  <p:sldSz cx="9144000" cy="5143500" type="screen16x9"/>
  <p:notesSz cx="6858000" cy="9144000"/>
  <p:embeddedFontLst>
    <p:embeddedFont>
      <p:font typeface="Brush Script MT" panose="03060802040406070304" pitchFamily="66" charset="0"/>
      <p:italic r:id="rId37"/>
    </p:embeddedFont>
    <p:embeddedFont>
      <p:font typeface="Adobe Devanagari" panose="02040503050201020203" pitchFamily="18" charset="0"/>
      <p:regular r:id="rId38"/>
      <p:bold r:id="rId39"/>
      <p:italic r:id="rId40"/>
      <p:boldItalic r:id="rId41"/>
    </p:embeddedFont>
    <p:embeddedFont>
      <p:font typeface="Bahnschrift Light Condensed" panose="020B0502040204020203" pitchFamily="34" charset="0"/>
      <p:regular r:id="rId42"/>
    </p:embeddedFont>
    <p:embeddedFont>
      <p:font typeface="Dosis" panose="020B0604020202020204" charset="0"/>
      <p:regular r:id="rId43"/>
      <p:bold r:id="rId44"/>
    </p:embeddedFont>
    <p:embeddedFont>
      <p:font typeface="Sniglet" panose="020B0604020202020204" charset="0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14" y="1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D786C765-F843-4CE9-B389-075D89EB78BB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22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979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3347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  <p:sldLayoutId id="2147483660" r:id="rId3"/>
    <p:sldLayoutId id="2147483662" r:id="rId4"/>
    <p:sldLayoutId id="2147483663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 smtClean="0"/>
              <a:t>Basic Linux Commands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print working </a:t>
            </a:r>
            <a:r>
              <a:rPr lang="en-US" dirty="0" smtClean="0"/>
              <a:t>directory (</a:t>
            </a:r>
            <a:r>
              <a:rPr lang="en-US" dirty="0" err="1" smtClean="0">
                <a:solidFill>
                  <a:srgbClr val="FF0000"/>
                </a:solidFill>
              </a:rPr>
              <a:t>pwd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258" y="1697113"/>
            <a:ext cx="6012754" cy="144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08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smtClean="0"/>
              <a:t>folders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651" y="908990"/>
            <a:ext cx="663171" cy="6631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53532" y="755101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Root directory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651" y="1764727"/>
            <a:ext cx="663171" cy="6631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15014" y="1975477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\</a:t>
            </a:r>
            <a:r>
              <a:rPr lang="en-US" dirty="0" err="1" smtClean="0"/>
              <a:t>myfolder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651" y="2620464"/>
            <a:ext cx="663171" cy="6631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35693" y="2831214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\</a:t>
            </a:r>
            <a:r>
              <a:rPr lang="en-US" dirty="0" err="1" smtClean="0"/>
              <a:t>mysubfolder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5" idx="2"/>
            <a:endCxn id="7" idx="0"/>
          </p:cNvCxnSpPr>
          <p:nvPr/>
        </p:nvCxnSpPr>
        <p:spPr>
          <a:xfrm>
            <a:off x="6412237" y="1572161"/>
            <a:ext cx="0" cy="192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2"/>
            <a:endCxn id="9" idx="0"/>
          </p:cNvCxnSpPr>
          <p:nvPr/>
        </p:nvCxnSpPr>
        <p:spPr>
          <a:xfrm>
            <a:off x="6412237" y="2427898"/>
            <a:ext cx="0" cy="192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886000" y="1100107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root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19" y="1827739"/>
            <a:ext cx="4534533" cy="1200318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7" idx="1"/>
          </p:cNvCxnSpPr>
          <p:nvPr/>
        </p:nvCxnSpPr>
        <p:spPr>
          <a:xfrm flipV="1">
            <a:off x="2743200" y="2096313"/>
            <a:ext cx="3337451" cy="734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624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Delete folders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92" y="1648334"/>
            <a:ext cx="4607436" cy="126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36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File operations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35951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new text file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16" name="Flowchart: Document 15"/>
          <p:cNvSpPr/>
          <p:nvPr/>
        </p:nvSpPr>
        <p:spPr>
          <a:xfrm>
            <a:off x="6422729" y="2821162"/>
            <a:ext cx="725819" cy="467068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hello world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259403" y="2888879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my_first_file.txt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729" y="968195"/>
            <a:ext cx="663171" cy="66317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729" y="1823932"/>
            <a:ext cx="663171" cy="66317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257092" y="2034682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\</a:t>
            </a:r>
            <a:r>
              <a:rPr lang="en-US" dirty="0" err="1" smtClean="0"/>
              <a:t>myfolder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20" idx="2"/>
            <a:endCxn id="21" idx="0"/>
          </p:cNvCxnSpPr>
          <p:nvPr/>
        </p:nvCxnSpPr>
        <p:spPr>
          <a:xfrm>
            <a:off x="6754315" y="1631366"/>
            <a:ext cx="0" cy="192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1" idx="2"/>
          </p:cNvCxnSpPr>
          <p:nvPr/>
        </p:nvCxnSpPr>
        <p:spPr>
          <a:xfrm>
            <a:off x="6754315" y="2487103"/>
            <a:ext cx="0" cy="192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228078" y="1159312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root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05" y="1917563"/>
            <a:ext cx="5430008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893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the content of the file: </a:t>
            </a:r>
            <a:r>
              <a:rPr lang="en-US" dirty="0" smtClean="0">
                <a:solidFill>
                  <a:srgbClr val="FF0000"/>
                </a:solidFill>
              </a:rPr>
              <a:t>cat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10" y="1592279"/>
            <a:ext cx="4010585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50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the content of the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67" y="1237583"/>
            <a:ext cx="7097115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18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 (</a:t>
            </a:r>
            <a:r>
              <a:rPr lang="en-US" dirty="0" err="1" smtClean="0">
                <a:solidFill>
                  <a:srgbClr val="FF0000"/>
                </a:solidFill>
              </a:rPr>
              <a:t>cp</a:t>
            </a:r>
            <a:r>
              <a:rPr lang="en-US" dirty="0" smtClean="0"/>
              <a:t>) a file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902" y="1830698"/>
            <a:ext cx="7218715" cy="95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33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 (</a:t>
            </a:r>
            <a:r>
              <a:rPr lang="en-US" dirty="0" err="1" smtClean="0">
                <a:solidFill>
                  <a:srgbClr val="FF0000"/>
                </a:solidFill>
              </a:rPr>
              <a:t>cp</a:t>
            </a:r>
            <a:r>
              <a:rPr lang="en-US" dirty="0" smtClean="0"/>
              <a:t>) a file to a different location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90" y="1518116"/>
            <a:ext cx="6316773" cy="100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52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Remove a file: </a:t>
            </a:r>
            <a:r>
              <a:rPr lang="en-US" dirty="0" err="1" smtClean="0">
                <a:solidFill>
                  <a:srgbClr val="FF0000"/>
                </a:solidFill>
              </a:rPr>
              <a:t>rm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27" y="1501576"/>
            <a:ext cx="5064895" cy="135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73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 and VM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160" y="1295399"/>
            <a:ext cx="5705795" cy="344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133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Rename a file (</a:t>
            </a:r>
            <a:r>
              <a:rPr lang="en-US" dirty="0" smtClean="0">
                <a:solidFill>
                  <a:srgbClr val="FF0000"/>
                </a:solidFill>
              </a:rPr>
              <a:t>mv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616" y="1700743"/>
            <a:ext cx="6381708" cy="139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66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270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8475" y="382907"/>
            <a:ext cx="6791700" cy="857400"/>
          </a:xfrm>
        </p:spPr>
        <p:txBody>
          <a:bodyPr/>
          <a:lstStyle/>
          <a:p>
            <a:r>
              <a:rPr lang="en-US" dirty="0" smtClean="0"/>
              <a:t>IP  </a:t>
            </a:r>
            <a:br>
              <a:rPr lang="en-US" dirty="0" smtClean="0"/>
            </a:br>
            <a:r>
              <a:rPr lang="en-US" dirty="0" smtClean="0"/>
              <a:t>default gateway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043" y="225025"/>
            <a:ext cx="6496957" cy="4020111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1328840" y="611793"/>
            <a:ext cx="2309025" cy="111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184035" y="1078860"/>
            <a:ext cx="1355153" cy="2690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480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network connection using domain name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02" y="1809629"/>
            <a:ext cx="7744906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74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network </a:t>
            </a:r>
            <a:r>
              <a:rPr lang="en-US" dirty="0" smtClean="0"/>
              <a:t>connection using IP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93" y="1797605"/>
            <a:ext cx="5401429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54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Download files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fld id="{E24DD715-7292-4FAD-A484-09D5D92FAB0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045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17105" y="293034"/>
            <a:ext cx="43572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https://pbs.twimg.com/media/DulILzQXcAAkFMV.jpg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3574"/>
            <a:ext cx="9144000" cy="305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20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Update/Install software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986096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software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021" y="1576248"/>
            <a:ext cx="6677957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3213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 terminator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20717"/>
          <a:stretch/>
        </p:blipFill>
        <p:spPr>
          <a:xfrm>
            <a:off x="639319" y="1451673"/>
            <a:ext cx="5045261" cy="9240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705" y="0"/>
            <a:ext cx="2564295" cy="467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60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 and VM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171575"/>
            <a:ext cx="76200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04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94" y="180641"/>
            <a:ext cx="7964011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611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Compress files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65146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Zip/unzip files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03" y="1219914"/>
            <a:ext cx="6973273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4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https://www.linux.com/blog/learn/intro-to-linux/2018/4/linux-filesystem-explained</a:t>
            </a:r>
          </a:p>
        </p:txBody>
      </p:sp>
    </p:spTree>
    <p:extLst>
      <p:ext uri="{BB962C8B-B14F-4D97-AF65-F5344CB8AC3E}">
        <p14:creationId xmlns:p14="http://schemas.microsoft.com/office/powerpoint/2010/main" val="3782016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Linux file </a:t>
            </a:r>
            <a:r>
              <a:rPr lang="en-US" dirty="0" smtClean="0"/>
              <a:t>structure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38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02526" y="4796487"/>
            <a:ext cx="596991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https://www.linux.com/sites/lcom/files/styles/rendered_file/public/standard-unix-filesystem-hierarchy.png?itok=CVqmyk6P</a:t>
            </a:r>
          </a:p>
        </p:txBody>
      </p:sp>
      <p:pic>
        <p:nvPicPr>
          <p:cNvPr id="2" name="Picture 2" descr="filesys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37" y="5099"/>
            <a:ext cx="8691858" cy="479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471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014" y="0"/>
            <a:ext cx="582597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03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719" y="-101"/>
            <a:ext cx="44458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721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Folders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00548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071" y="0"/>
            <a:ext cx="6077857" cy="51435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1947212" y="2210348"/>
            <a:ext cx="552587" cy="2559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331332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1517</TotalTime>
  <Words>146</Words>
  <Application>Microsoft Office PowerPoint</Application>
  <PresentationFormat>On-screen Show (16:9)</PresentationFormat>
  <Paragraphs>62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Brush Script MT</vt:lpstr>
      <vt:lpstr>Adobe Devanagari</vt:lpstr>
      <vt:lpstr>Bahnschrift Light Condensed</vt:lpstr>
      <vt:lpstr>Dosis</vt:lpstr>
      <vt:lpstr>Sniglet</vt:lpstr>
      <vt:lpstr>Arial</vt:lpstr>
      <vt:lpstr>Friar template</vt:lpstr>
      <vt:lpstr>Basic Linux Commands</vt:lpstr>
      <vt:lpstr>Operating System and VM</vt:lpstr>
      <vt:lpstr>Operating System and VM</vt:lpstr>
      <vt:lpstr>Linux file structure</vt:lpstr>
      <vt:lpstr>PowerPoint Presentation</vt:lpstr>
      <vt:lpstr>PowerPoint Presentation</vt:lpstr>
      <vt:lpstr>PowerPoint Presentation</vt:lpstr>
      <vt:lpstr>Folders</vt:lpstr>
      <vt:lpstr>PowerPoint Presentation</vt:lpstr>
      <vt:lpstr> print working directory (pwd)</vt:lpstr>
      <vt:lpstr>create folders</vt:lpstr>
      <vt:lpstr>Delete folders</vt:lpstr>
      <vt:lpstr>File operations</vt:lpstr>
      <vt:lpstr>Create a new text file</vt:lpstr>
      <vt:lpstr>Show the content of the file: cat </vt:lpstr>
      <vt:lpstr>Show the content of the file</vt:lpstr>
      <vt:lpstr>Copy (cp) a file</vt:lpstr>
      <vt:lpstr>Copy (cp) a file to a different location</vt:lpstr>
      <vt:lpstr>Remove a file: rm</vt:lpstr>
      <vt:lpstr>Rename a file (mv)</vt:lpstr>
      <vt:lpstr>Networking</vt:lpstr>
      <vt:lpstr>IP   default gateway</vt:lpstr>
      <vt:lpstr>Test network connection using domain name</vt:lpstr>
      <vt:lpstr>Test network connection using IP</vt:lpstr>
      <vt:lpstr>Download files</vt:lpstr>
      <vt:lpstr>PowerPoint Presentation</vt:lpstr>
      <vt:lpstr>Update/Install software</vt:lpstr>
      <vt:lpstr>Update software</vt:lpstr>
      <vt:lpstr>Install  terminator</vt:lpstr>
      <vt:lpstr>PowerPoint Presentation</vt:lpstr>
      <vt:lpstr>Compress files</vt:lpstr>
      <vt:lpstr>Zip/unzip files</vt:lpstr>
      <vt:lpstr>Reference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Frank Xu</cp:lastModifiedBy>
  <cp:revision>213</cp:revision>
  <dcterms:modified xsi:type="dcterms:W3CDTF">2019-02-14T16:08:48Z</dcterms:modified>
</cp:coreProperties>
</file>